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87" r:id="rId5"/>
    <p:sldId id="314" r:id="rId6"/>
    <p:sldId id="317" r:id="rId7"/>
    <p:sldId id="323" r:id="rId8"/>
    <p:sldId id="324" r:id="rId9"/>
    <p:sldId id="325" r:id="rId10"/>
    <p:sldId id="326" r:id="rId11"/>
    <p:sldId id="327" r:id="rId12"/>
    <p:sldId id="333" r:id="rId13"/>
    <p:sldId id="334" r:id="rId14"/>
    <p:sldId id="332" r:id="rId15"/>
    <p:sldId id="328" r:id="rId16"/>
    <p:sldId id="319" r:id="rId17"/>
    <p:sldId id="264" r:id="rId18"/>
    <p:sldId id="322" r:id="rId19"/>
    <p:sldId id="308" r:id="rId20"/>
    <p:sldId id="320" r:id="rId21"/>
    <p:sldId id="329" r:id="rId22"/>
    <p:sldId id="321" r:id="rId23"/>
    <p:sldId id="330" r:id="rId24"/>
    <p:sldId id="28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 autoAdjust="0"/>
    <p:restoredTop sz="96370" autoAdjust="0"/>
  </p:normalViewPr>
  <p:slideViewPr>
    <p:cSldViewPr snapToGrid="0" snapToObjects="1">
      <p:cViewPr>
        <p:scale>
          <a:sx n="150" d="100"/>
          <a:sy n="150" d="100"/>
        </p:scale>
        <p:origin x="708" y="108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AED22A-D5F1-4546-977F-7A26D13D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91" y="1951044"/>
            <a:ext cx="2229555" cy="22295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CEC3D0C-591F-4353-9161-4D0CB716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46" y="1951043"/>
            <a:ext cx="2229555" cy="22295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5143BE-B2BC-49CB-8679-339721DE8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6580BD-FEC6-42D6-8993-F4FD3F905C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" y="1951045"/>
            <a:ext cx="2229555" cy="222955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C25E72-4FA3-40AA-9B7B-EBD68D02C6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86" y="1951045"/>
            <a:ext cx="2229555" cy="22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5B125-19F2-446B-9612-3534C7EA9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1539354"/>
            <a:ext cx="1488800" cy="148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A3CA79-3F08-4F3F-A2F3-6185DC0A9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2986810"/>
            <a:ext cx="1488800" cy="148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A2C92F-3CC7-40AC-B16B-866160007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1498010"/>
            <a:ext cx="1488800" cy="1488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89E7D90-1242-4C91-B935-5797E3E029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2993750"/>
            <a:ext cx="1488800" cy="148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8DB4A77-2B5A-4AA7-BF1B-A187B5995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1539354"/>
            <a:ext cx="1488800" cy="1488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ACA5241-2962-4D48-A26C-3BA573DC9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2986810"/>
            <a:ext cx="1488800" cy="14888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DC751D8-79D6-45DD-AEEA-4731A262EE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EFF7417-15CD-4780-AA57-C5D27882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4140"/>
            <a:ext cx="2491740" cy="2491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725881-7451-45D7-A695-D6A006631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0"/>
            <a:ext cx="2491740" cy="24917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8555D9-1AE2-41EC-BB30-5E8EA9AF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2644140"/>
            <a:ext cx="2491740" cy="2491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C3CFB8-C2AB-4F4F-9D72-4195773E8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4" y="0"/>
            <a:ext cx="2491740" cy="24917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A9B043-5366-43E9-8DEF-093FA951F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64" y="2644140"/>
            <a:ext cx="2491740" cy="24917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FD22444-7BA3-48D2-962D-3817B7520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249174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391874" y="1461403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377935" y="1504950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AF7935D-8E2C-402D-98C1-581A8B1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4" y="2538622"/>
            <a:ext cx="8464622" cy="17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6EA100E-CCA1-46E1-A19F-F855D80365C1}"/>
              </a:ext>
            </a:extLst>
          </p:cNvPr>
          <p:cNvSpPr txBox="1"/>
          <p:nvPr/>
        </p:nvSpPr>
        <p:spPr>
          <a:xfrm>
            <a:off x="391874" y="1170206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1200 Kinder, 50 Kitas, Maximale Teilnehmerzahl 24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8D1370-A54D-491F-A93F-D978C47E9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751021"/>
            <a:ext cx="2742790" cy="2742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13F26D-7A97-45BD-BBC1-69A5AB2F7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4" y="1751021"/>
            <a:ext cx="2742790" cy="27427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51B655-1E23-482A-BAB2-DE9B05AC1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38" y="1751021"/>
            <a:ext cx="2742790" cy="274279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05B8158-634E-402F-9AF1-B6947966709E}"/>
              </a:ext>
            </a:extLst>
          </p:cNvPr>
          <p:cNvSpPr txBox="1"/>
          <p:nvPr/>
        </p:nvSpPr>
        <p:spPr>
          <a:xfrm>
            <a:off x="6737350" y="153191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Dauer: 15 Sekunden</a:t>
            </a:r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9217" y="1143243"/>
            <a:ext cx="2789233" cy="2970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2535683"/>
            <a:ext cx="2851562" cy="15782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B1520-FF32-44A4-92B4-008DFF52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" y="907280"/>
            <a:ext cx="2252420" cy="763752"/>
          </a:xfrm>
          <a:prstGeom prst="rect">
            <a:avLst/>
          </a:prstGeom>
        </p:spPr>
      </p:pic>
      <p:pic>
        <p:nvPicPr>
          <p:cNvPr id="11" name="Bild 1">
            <a:extLst>
              <a:ext uri="{FF2B5EF4-FFF2-40B4-BE49-F238E27FC236}">
                <a16:creationId xmlns:a16="http://schemas.microsoft.com/office/drawing/2014/main" id="{63888D79-05C5-4F0A-A929-708A96BA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41" b="-1"/>
          <a:stretch/>
        </p:blipFill>
        <p:spPr>
          <a:xfrm>
            <a:off x="143646" y="1982941"/>
            <a:ext cx="2202410" cy="4975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C52D563-42C0-4894-BA10-DDAF2487B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1" y="3015742"/>
            <a:ext cx="1743428" cy="13083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583DDB-55EC-4C8F-B7C1-725619627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1068508"/>
            <a:ext cx="3522389" cy="10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19C0747-9960-478A-8808-6DF7BBBA8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6069AB7-2C2A-419D-A071-F965D90D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08FBA6-2E55-43F8-BFE5-E584A4FB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632</Words>
  <Application>Microsoft Office PowerPoint</Application>
  <PresentationFormat>Bildschirmpräsentation (16:9)</PresentationFormat>
  <Paragraphs>197</Paragraphs>
  <Slides>23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553</cp:revision>
  <cp:lastPrinted>2017-04-12T09:06:57Z</cp:lastPrinted>
  <dcterms:created xsi:type="dcterms:W3CDTF">2017-03-23T10:34:48Z</dcterms:created>
  <dcterms:modified xsi:type="dcterms:W3CDTF">2018-02-04T17:22:14Z</dcterms:modified>
</cp:coreProperties>
</file>